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默认知识点 1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默认学科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网络分类包括总线型、星型、环型等，拓扑结构解析重点讲解节点连接方式与数据传输路径。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网络分类与拓扑结构解析，重点演示星型、总线型、环型拓扑特点，通过实例分析结构差异与适用场景。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互动演练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网络分类包括总线型、星型等；拓扑结构解析重点分析节点连接方式与通信路径，涉及传输介质选择与网络性能评估。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结构分析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拓扑结构解析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概念解析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网络分类包括总线型、星型等，拓扑结构涉及物理与逻辑连接方式，重点解析各类别特征及应用场景。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分类实践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网络分类包括总线型、星型等拓扑结构，实践环节需掌握各类拓扑特点及应用场景，重点理解默认知识点1和2的实际部署方法。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拓扑应用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网络分类包括总线型、星型等，拓扑结构应用涉及节点连接与数据传输，重点讲解不同拓扑的优缺点及适用场景。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分类与拓扑应用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互动环节1（拓扑拼图游戏）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讲解拓扑拼图的基本规则，包括图形连续变形原则和拓扑等价判定标准，通过实例演示保持连通性的变形方法。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该环节通过拓扑拼图演示空间变换原理，涵盖图形的连续变形与拓扑等价性，帮助学生理解默认知识点1中的拓扑不变性和默认知识点2的空间结构特性。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拼图演示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通过分组竞赛形式，引导学生运用拓扑变换原理（连续变形不改变图形性质）完成拼图任务，培养空间思维能力。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分组竞赛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概念讲解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拓扑拼图规则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拓扑拼图需掌握图形特征识别与空间重组技巧，重点理解边角匹配与整体结构关系。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知识导入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拼图技巧讲解涉及空间认知与图形组合能力，通过实践掌握拼图策略与拓扑关系应用。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拼图实践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通过拓扑变换演示图形重组原理，讲解拼图旋转、平移技巧，培养空间思维和几何直觉。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技巧示范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通过拓扑拼图游戏，掌握图形变换规律，理解连续变形中的不变性特征，培养空间思维能力。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总结提升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拼图技巧讲解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概念导入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拓扑拼图游戏通过图形拼接实践，帮助学生理解空间关系和几何变换，掌握基本拓扑概念与图形变换原理。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拼图演示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拓扑拼图游戏通过实践演练，帮助学生理解默认知识点1和2的空间关系与结构特性。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分组实践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通过拓扑拼图游戏实践，学生掌握空间变换原理，理解图形连续变形特性，培养几何直观能力。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互动实践演练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讲授环节（协议栈分层讲解）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协议栈分层通过功能解耦提升效率，各层专注特定任务，下层为上层提供服务。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分层引入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协议栈分层包括物理层、数据链路层等，每层独立完成特定功能，下层为上层提供服务，共同实现网络通信。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协议解析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协议栈分层包括物理层、数据链路层等，每层功能独立，下层为上层服务，通过问答强化分层协作理解。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分层概念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分层概述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协议栈分层包括物理层、数据链路层等，各层独立完成特定功能，通过接口协同工作实现通信。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功能解析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协议栈分层包括物理层、数据链路层等，各层独立完成特定功能，通过接口协同实现数据传输。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互动问答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协议栈分层包括物理层、数据链路层等，通过问答互动解析各层功能，强调默认知识点1的数据封装和默认知识点2的传输控制机制。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协议功能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协议栈分层将数据封装过程分解为应用层、传输层、网络层和链路层，各层添加首部信息完成特定功能。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分层概念导入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协议栈分层讲解：演示数据从应用层到物理层的逐层封装过程，说明各层协议头添加机制及功能实现。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封装过程演示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协议栈分层原理、数据封装流程、分组传输机制、各层功能解析、实验操作演示。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分组模拟实验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数据封装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导入环节（生活场景类比）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讲授环节（网络分类+拓扑结构）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互动环节1（拓扑拼图游戏）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讲授环节（协议栈分层讲解）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互动环节2（协议快递公司角色扮演）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分层概念导入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协议栈分层通过类比邮政系统，讲解数据封装/解封装过程，强调各层功能独立性与协同工作原理。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协议栈模型演示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协议栈分层模型演示：物理层传输、数据链路层封装、网络层路由、传输层连接管理、应用层服务接口。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分组模拟实验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协议栈分层原理、数据传输流程、分组交互模拟、各层功能验证、网络通信实践。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交互流程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互动环节2（协议快递公司角色扮演）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角色扮演演练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该环节主要训练快递业务流程操作（收件、分拣、派送）和服务沟通技巧，涵盖物流管理基础知识和客户服务标准两个核心知识点。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流程优化讨论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知识点：快递流程优化、角色分工协作  
教学内容：模拟快递收发流程，分析效率瓶颈，讨论优化方案，强化流程管理意识。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快递流程讲解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快递流程知识点：收件验视、分拣运输、派送签收。教学内容：通过角色扮演模拟快递公司运作，掌握寄递流程及服务规范。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快递流程模拟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该环节涉及合同订立、履约义务等知识点，通过角色扮演模拟快递服务协议签订过程，培养学生契约精神与实践能力。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角色分配演练环节主要涉及团队协作、沟通技巧和职责明确等知识点，通过模拟快递公司运营场景培养实践能力。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该环节主要涉及合同条款理解、协议谈判技巧两个知识点，通过角色扮演实践商业协议签订流程，培养法律意识和沟通能力。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情境导入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角色分配演练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协议签订实践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角色任务分配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条款解析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协议演练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角色模拟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知识点：合同条款理解、协议履行义务  
教学内容：解析快递协议条款，明确各方权利义务，演练合同履行流程。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协议条款理解与运用，快递服务流程模拟，合同谈判技巧实践，强化责任划分意识。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知识点：合同条款理解、商业谈判技巧
教学内容：模拟快递协议谈判，练习条款解读与协商能力。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协议条款演练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默认学科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通过生活场景类比，将默认知识点1和2与常见生活现象相联系，帮助学生建立直观理解。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导入环节（生活场景类比）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网络协议栈分层结构解析，涵盖物理层至应用层功能及交互原理。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讲授环节（协议栈分层讲解）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网络分类与拓扑结构主要涵盖网络类型划分和节点连接方式，涉及基础概念与架构设计原理。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讲授环节（网络分类+拓扑结构）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角色扮演活动中，学生通过模拟快递公司运营，掌握物流流程、客户服务及团队协作等基础商业运作知识。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互动环节2（协议快递公司角色扮演）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通过拓扑拼图游戏，帮助学生理解默认知识点1和默认知识点2的空间关系与变换原理。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互动环节1（拓扑拼图游戏）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导入环节（生活场景类比）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购物清单类比帮助学生理解知识点1（物品分类）和知识点2（预算规划），通过生活场景建立知识关联。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购物清单类比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知识点：价格比较与价值判断  
教学内容：通过超市商品比价活动，引导学生理解价格差异与商品价值的关系。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价格比较互动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超市购物类比结算过程，直观展示知识点1（数量统计）和知识点2（金额计算）的实际应用，帮助学生理解运算原理。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结算应用总结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超市购物类比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红灯停绿灯行，黄灯警示需缓行，类比知识点的先后顺序与执行规则。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路口红绿灯类比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行车礼让类比知识点：规则意识（默认知识点1）与安全行为（默认知识点2）。通过路口让行场景演示，培养遵守规则与安全意识。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行车礼让互动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通过道路标志类比，解析默认知识点1（标志含义）和默认知识点2（规则应用），帮助学生理解知识要点。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道路标志解析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交通规则类比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讲授环节（网络分类+拓扑结构）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网络分类概念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网络分类包括局域网、城域网和广域网，主要依据覆盖范围划分，拓扑结构涉及总线型、星型和环型等连接方式。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互动分类练习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网络分类基础包括局域网、广域网等类型，拓扑结构涉及星型、总线型等，通过互动练习巩固知识点。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拓扑结构解析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网络分类包括局域网、广域网等，拓扑结构解析主要涵盖总线型、星型、环型等基本连接方式及其特点。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网络分类基础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